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80" r:id="rId23"/>
    <p:sldId id="281" r:id="rId24"/>
    <p:sldId id="282" r:id="rId25"/>
    <p:sldId id="284" r:id="rId26"/>
    <p:sldId id="283" r:id="rId27"/>
    <p:sldId id="292" r:id="rId28"/>
    <p:sldId id="293" r:id="rId29"/>
    <p:sldId id="295" r:id="rId30"/>
    <p:sldId id="296" r:id="rId31"/>
    <p:sldId id="297" r:id="rId32"/>
    <p:sldId id="259" r:id="rId33"/>
    <p:sldId id="298" r:id="rId34"/>
    <p:sldId id="286" r:id="rId35"/>
    <p:sldId id="300" r:id="rId36"/>
    <p:sldId id="285" r:id="rId37"/>
    <p:sldId id="299" r:id="rId38"/>
    <p:sldId id="287" r:id="rId39"/>
    <p:sldId id="288" r:id="rId40"/>
    <p:sldId id="289" r:id="rId41"/>
    <p:sldId id="290" r:id="rId42"/>
    <p:sldId id="291" r:id="rId43"/>
    <p:sldId id="30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A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C491125-DD2A-4671-AE8D-35059F4B92D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CEBFE6F-360A-4FC1-8CE9-EA516364E94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open-mesh.com/products/access-points/om5p-an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19.png"/><Relationship Id="rId10" Type="http://schemas.openxmlformats.org/officeDocument/2006/relationships/image" Target="../media/image44.jpeg"/><Relationship Id="rId4" Type="http://schemas.openxmlformats.org/officeDocument/2006/relationships/image" Target="../media/image33.emf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gif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jp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Basic Robotics</a:t>
            </a:r>
            <a:br>
              <a:rPr lang="en-US" dirty="0"/>
            </a:br>
            <a:r>
              <a:rPr lang="en-US" dirty="0"/>
              <a:t>Parts/Systems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Cass Lake Bena Robotics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51861"/>
            <a:ext cx="1514475" cy="1514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30" y="2551861"/>
            <a:ext cx="1575325" cy="1507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52400" y="4572000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rgbClr val="77A3EB"/>
                </a:solidFill>
              </a:rPr>
              <a:t>Team 3134	</a:t>
            </a:r>
            <a:r>
              <a:rPr lang="en-US" sz="2400" i="1" dirty="0" smtClean="0">
                <a:solidFill>
                  <a:schemeClr val="bg2">
                    <a:lumMod val="75000"/>
                  </a:schemeClr>
                </a:solidFill>
              </a:rPr>
              <a:t>  </a:t>
            </a:r>
            <a:r>
              <a:rPr lang="en-US" sz="2400" i="1" dirty="0" smtClean="0"/>
              <a:t>&amp;  </a:t>
            </a:r>
            <a:r>
              <a:rPr lang="en-US" sz="2400" i="1" dirty="0" smtClean="0">
                <a:solidFill>
                  <a:srgbClr val="FF0000"/>
                </a:solidFill>
              </a:rPr>
              <a:t>Team</a:t>
            </a:r>
            <a:r>
              <a:rPr lang="en-US" sz="2400" i="1" dirty="0" smtClean="0">
                <a:solidFill>
                  <a:schemeClr val="bg2">
                    <a:lumMod val="75000"/>
                  </a:schemeClr>
                </a:solidFill>
              </a:rPr>
              <a:t>   </a:t>
            </a:r>
            <a:r>
              <a:rPr lang="en-US" sz="2400" i="1" dirty="0" smtClean="0">
                <a:solidFill>
                  <a:srgbClr val="FF0000"/>
                </a:solidFill>
              </a:rPr>
              <a:t>3275</a:t>
            </a:r>
            <a:endParaRPr lang="en-US" sz="24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3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err="1" smtClean="0"/>
              <a:t>Mecanum</a:t>
            </a:r>
            <a:r>
              <a:rPr lang="en-US" b="0" dirty="0" smtClean="0"/>
              <a:t> </a:t>
            </a:r>
            <a:r>
              <a:rPr lang="en-US" b="0" dirty="0"/>
              <a:t>Drive System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1" t="14039"/>
          <a:stretch/>
        </p:blipFill>
        <p:spPr bwMode="auto">
          <a:xfrm>
            <a:off x="2362200" y="1295399"/>
            <a:ext cx="4648200" cy="485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354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Holonomic</a:t>
            </a:r>
            <a:r>
              <a:rPr lang="en-US" b="0" dirty="0"/>
              <a:t> Drive System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1" r="50000"/>
          <a:stretch/>
        </p:blipFill>
        <p:spPr bwMode="auto">
          <a:xfrm>
            <a:off x="2209800" y="1219200"/>
            <a:ext cx="5562600" cy="50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518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382000" cy="55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774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7" y="1296733"/>
            <a:ext cx="8458200" cy="556126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29400" y="579120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760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3581400" cy="2023872"/>
          </a:xfrm>
        </p:spPr>
        <p:txBody>
          <a:bodyPr/>
          <a:lstStyle/>
          <a:p>
            <a:r>
              <a:rPr lang="en-US" dirty="0" err="1" smtClean="0"/>
              <a:t>EnerSys</a:t>
            </a:r>
            <a:r>
              <a:rPr lang="en-US" dirty="0" smtClean="0"/>
              <a:t> </a:t>
            </a:r>
            <a:r>
              <a:rPr lang="en-US" dirty="0"/>
              <a:t>NP 18-12</a:t>
            </a:r>
          </a:p>
          <a:p>
            <a:r>
              <a:rPr lang="en-US" dirty="0"/>
              <a:t>Only robot power</a:t>
            </a:r>
          </a:p>
          <a:p>
            <a:r>
              <a:rPr lang="en-US" dirty="0"/>
              <a:t>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Battery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09800"/>
            <a:ext cx="377126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195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634"/>
            <a:ext cx="7848600" cy="5160455"/>
          </a:xfrm>
          <a:prstGeom prst="rect">
            <a:avLst/>
          </a:prstGeom>
        </p:spPr>
      </p:pic>
      <p:sp>
        <p:nvSpPr>
          <p:cNvPr id="4" name="7-Point Star 3"/>
          <p:cNvSpPr/>
          <p:nvPr/>
        </p:nvSpPr>
        <p:spPr>
          <a:xfrm>
            <a:off x="7010400" y="5257800"/>
            <a:ext cx="914400" cy="914400"/>
          </a:xfrm>
          <a:prstGeom prst="star7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571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4876800" cy="1871472"/>
          </a:xfrm>
        </p:spPr>
        <p:txBody>
          <a:bodyPr>
            <a:normAutofit/>
          </a:bodyPr>
          <a:lstStyle/>
          <a:p>
            <a:r>
              <a:rPr lang="en-US" dirty="0"/>
              <a:t>Main Breaker</a:t>
            </a:r>
          </a:p>
          <a:p>
            <a:r>
              <a:rPr lang="en-US" dirty="0"/>
              <a:t>Power Switch</a:t>
            </a:r>
          </a:p>
          <a:p>
            <a:r>
              <a:rPr lang="en-US" dirty="0"/>
              <a:t>All current runs </a:t>
            </a:r>
            <a:r>
              <a:rPr lang="en-US" dirty="0" smtClean="0"/>
              <a:t>through this </a:t>
            </a:r>
            <a:r>
              <a:rPr lang="en-US" dirty="0"/>
              <a:t>component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120 Amp Breaker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4909" r="6617" b="4930"/>
          <a:stretch/>
        </p:blipFill>
        <p:spPr bwMode="auto">
          <a:xfrm rot="5400000">
            <a:off x="4973779" y="2826330"/>
            <a:ext cx="3435931" cy="354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619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24534"/>
            <a:ext cx="7924800" cy="521055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324600" y="2590800"/>
            <a:ext cx="1981200" cy="274320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349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490472"/>
          </a:xfrm>
        </p:spPr>
        <p:txBody>
          <a:bodyPr/>
          <a:lstStyle/>
          <a:p>
            <a:r>
              <a:rPr lang="en-US" dirty="0"/>
              <a:t>Breaker Panel</a:t>
            </a:r>
          </a:p>
          <a:p>
            <a:r>
              <a:rPr lang="en-US" dirty="0"/>
              <a:t>Power Board</a:t>
            </a:r>
          </a:p>
          <a:p>
            <a:r>
              <a:rPr lang="en-US" dirty="0"/>
              <a:t>Distributes power to the </a:t>
            </a:r>
            <a:r>
              <a:rPr lang="en-US" dirty="0" smtClean="0"/>
              <a:t>rest of </a:t>
            </a:r>
            <a:r>
              <a:rPr lang="en-US" dirty="0"/>
              <a:t>the robot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Power Distribution </a:t>
            </a:r>
            <a:r>
              <a:rPr lang="en-US" b="0" dirty="0" smtClean="0"/>
              <a:t>Panel or PDP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12548" y="2264452"/>
            <a:ext cx="3171825" cy="504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239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469338" cy="49110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" y="3581400"/>
            <a:ext cx="2209800" cy="2057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69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Drivetrains</a:t>
            </a:r>
          </a:p>
          <a:p>
            <a:r>
              <a:rPr lang="en-US" sz="4800" dirty="0"/>
              <a:t>Electrical System</a:t>
            </a:r>
          </a:p>
          <a:p>
            <a:r>
              <a:rPr lang="en-US" sz="4800" dirty="0"/>
              <a:t>Operator Interface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We Will 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018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6096000" cy="2176272"/>
          </a:xfrm>
        </p:spPr>
        <p:txBody>
          <a:bodyPr/>
          <a:lstStyle/>
          <a:p>
            <a:r>
              <a:rPr lang="en-US" dirty="0"/>
              <a:t>NI </a:t>
            </a:r>
            <a:r>
              <a:rPr lang="en-US" dirty="0" err="1" smtClean="0"/>
              <a:t>robo</a:t>
            </a:r>
            <a:r>
              <a:rPr lang="en-US" dirty="0" err="1" smtClean="0"/>
              <a:t>Rio</a:t>
            </a:r>
            <a:endParaRPr lang="en-US" dirty="0"/>
          </a:p>
          <a:p>
            <a:r>
              <a:rPr lang="en-US" dirty="0"/>
              <a:t>The "brain"</a:t>
            </a:r>
          </a:p>
          <a:p>
            <a:r>
              <a:rPr lang="en-US" dirty="0"/>
              <a:t>The "computer"</a:t>
            </a:r>
          </a:p>
          <a:p>
            <a:r>
              <a:rPr lang="en-US" dirty="0"/>
              <a:t>Programmable microcontroller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err="1" smtClean="0"/>
              <a:t>RoboRIO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599"/>
            <a:ext cx="5562600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6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620000" cy="5010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3505200"/>
            <a:ext cx="1143000" cy="2362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739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709929"/>
            <a:ext cx="4648200" cy="4233671"/>
          </a:xfrm>
        </p:spPr>
        <p:txBody>
          <a:bodyPr>
            <a:noAutofit/>
          </a:bodyPr>
          <a:lstStyle/>
          <a:p>
            <a:r>
              <a:rPr lang="en-US" sz="2800" dirty="0"/>
              <a:t>Lets </a:t>
            </a:r>
            <a:r>
              <a:rPr lang="en-US" sz="2800" dirty="0" err="1" smtClean="0"/>
              <a:t>robo</a:t>
            </a:r>
            <a:r>
              <a:rPr lang="en-US" sz="2800" dirty="0" err="1" smtClean="0"/>
              <a:t>RIO</a:t>
            </a:r>
            <a:r>
              <a:rPr lang="en-US" sz="2800" dirty="0" smtClean="0"/>
              <a:t> </a:t>
            </a:r>
            <a:r>
              <a:rPr lang="en-US" sz="2800" dirty="0"/>
              <a:t>regulate voltage </a:t>
            </a:r>
            <a:r>
              <a:rPr lang="en-US" sz="2800" dirty="0" smtClean="0"/>
              <a:t>to motors</a:t>
            </a:r>
            <a:endParaRPr lang="en-US" sz="2800" dirty="0"/>
          </a:p>
          <a:p>
            <a:r>
              <a:rPr lang="en-US" sz="2800" dirty="0"/>
              <a:t>Both can be controlled with </a:t>
            </a:r>
            <a:r>
              <a:rPr lang="en-US" sz="2800" dirty="0" smtClean="0"/>
              <a:t>the PWM </a:t>
            </a:r>
            <a:r>
              <a:rPr lang="en-US" sz="2800" dirty="0" smtClean="0"/>
              <a:t>ports</a:t>
            </a:r>
            <a:endParaRPr lang="en-US" sz="2800" dirty="0"/>
          </a:p>
          <a:p>
            <a:r>
              <a:rPr lang="en-US" sz="2800" dirty="0"/>
              <a:t>Jaguar's can be controlled </a:t>
            </a:r>
            <a:r>
              <a:rPr lang="en-US" sz="2800" dirty="0" smtClean="0"/>
              <a:t>via the </a:t>
            </a:r>
            <a:r>
              <a:rPr lang="en-US" sz="2800" dirty="0"/>
              <a:t>CAN bus as </a:t>
            </a:r>
            <a:r>
              <a:rPr lang="en-US" sz="2800" dirty="0" smtClean="0"/>
              <a:t>well</a:t>
            </a:r>
          </a:p>
          <a:p>
            <a:pPr marL="109728" indent="0">
              <a:buNone/>
            </a:pP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Speed Controllers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84093"/>
            <a:ext cx="1828800" cy="1573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17" y="3587150"/>
            <a:ext cx="2560966" cy="2253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57574"/>
            <a:ext cx="2286630" cy="114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5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1599"/>
            <a:ext cx="8077200" cy="531075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200400" y="2057400"/>
            <a:ext cx="914400" cy="16002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998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4142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AXIS M1011 or 206</a:t>
            </a:r>
          </a:p>
          <a:p>
            <a:r>
              <a:rPr lang="en-US" dirty="0"/>
              <a:t>Provides vision capabilities to robot</a:t>
            </a:r>
          </a:p>
          <a:p>
            <a:r>
              <a:rPr lang="en-US" dirty="0"/>
              <a:t>Paired with algorithms donated by NI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Camera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95600"/>
            <a:ext cx="3505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578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8164700" cy="536829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286000" y="2743200"/>
            <a:ext cx="1143000" cy="60960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297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94767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Open </a:t>
            </a:r>
            <a:r>
              <a:rPr lang="en-US" dirty="0"/>
              <a:t>Mesh’s </a:t>
            </a:r>
            <a:r>
              <a:rPr lang="en-US" b="1" dirty="0">
                <a:hlinkClick r:id="rId2"/>
              </a:rPr>
              <a:t>OM5P-AN</a:t>
            </a:r>
            <a:r>
              <a:rPr lang="en-US" dirty="0"/>
              <a:t> dual band access </a:t>
            </a:r>
            <a:r>
              <a:rPr lang="en-US" dirty="0" smtClean="0"/>
              <a:t>point</a:t>
            </a:r>
          </a:p>
          <a:p>
            <a:r>
              <a:rPr lang="en-US" dirty="0" smtClean="0"/>
              <a:t>Also called radio or gaming adapter lets the </a:t>
            </a:r>
            <a:r>
              <a:rPr lang="en-US" dirty="0" err="1" smtClean="0"/>
              <a:t>robo</a:t>
            </a:r>
            <a:r>
              <a:rPr lang="en-US" dirty="0" err="1" smtClean="0"/>
              <a:t>RIO</a:t>
            </a:r>
            <a:r>
              <a:rPr lang="en-US" dirty="0" smtClean="0"/>
              <a:t> communicate with the field and controls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Wireless Bridge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3429000"/>
            <a:ext cx="39147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747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331"/>
            <a:ext cx="7543800" cy="496004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657600" y="1600200"/>
            <a:ext cx="990600" cy="91440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261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Regulates voltage to components regardless of battery voltage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Voltage regulator module or VRM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97" y="2667000"/>
            <a:ext cx="3529013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402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331"/>
            <a:ext cx="7543800" cy="496004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354782" y="2286000"/>
            <a:ext cx="1066800" cy="91440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564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Drive Systems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286000" y="1371600"/>
            <a:ext cx="461068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5583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490472"/>
          </a:xfrm>
        </p:spPr>
        <p:txBody>
          <a:bodyPr>
            <a:normAutofit/>
          </a:bodyPr>
          <a:lstStyle/>
          <a:p>
            <a:r>
              <a:rPr lang="en-US" dirty="0" smtClean="0"/>
              <a:t>Controls solenoids, compressor and has a integrated pressure switch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Pneumatic </a:t>
            </a:r>
            <a:r>
              <a:rPr lang="en-US" dirty="0"/>
              <a:t>control </a:t>
            </a:r>
            <a:r>
              <a:rPr lang="en-US" dirty="0" smtClean="0"/>
              <a:t>module or PCM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909" y="2971800"/>
            <a:ext cx="4827309" cy="361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48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8305800" cy="546106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648200" y="3581400"/>
            <a:ext cx="1295400" cy="243840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170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8" t="13704" r="17280" b="13583"/>
          <a:stretch/>
        </p:blipFill>
        <p:spPr bwMode="auto">
          <a:xfrm>
            <a:off x="5543550" y="3352801"/>
            <a:ext cx="2657476" cy="247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Motors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09600"/>
            <a:ext cx="36385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7035"/>
            <a:ext cx="3967163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43424" y="5729723"/>
            <a:ext cx="4419600" cy="538407"/>
          </a:xfrm>
        </p:spPr>
        <p:txBody>
          <a:bodyPr/>
          <a:lstStyle/>
          <a:p>
            <a:r>
              <a:rPr lang="en-US" dirty="0" smtClean="0"/>
              <a:t>Denso </a:t>
            </a:r>
            <a:r>
              <a:rPr lang="en-US" dirty="0"/>
              <a:t>Window Motor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81000" y="4419600"/>
            <a:ext cx="44196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Fisher Price Motor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62475" y="3005329"/>
            <a:ext cx="4419600" cy="499871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CIM Motor (</a:t>
            </a:r>
            <a:r>
              <a:rPr lang="en-US" dirty="0" err="1" smtClean="0"/>
              <a:t>Chiaphua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6059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8305800" cy="546106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724400" y="1163782"/>
            <a:ext cx="838200" cy="196041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004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76272"/>
          </a:xfrm>
        </p:spPr>
        <p:txBody>
          <a:bodyPr>
            <a:normAutofit/>
          </a:bodyPr>
          <a:lstStyle/>
          <a:p>
            <a:r>
              <a:rPr lang="en-US" dirty="0" smtClean="0"/>
              <a:t>Compressor supplies air to pneumatic devices</a:t>
            </a:r>
            <a:endParaRPr lang="en-US" dirty="0"/>
          </a:p>
          <a:p>
            <a:r>
              <a:rPr lang="en-US" dirty="0" smtClean="0"/>
              <a:t>Solenoid regulates air movement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Compressor and Solenoid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971800"/>
            <a:ext cx="34480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199"/>
            <a:ext cx="4267200" cy="367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99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Electrical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8305800" cy="546106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52400" y="4648199"/>
            <a:ext cx="838200" cy="1158041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370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490472"/>
          </a:xfrm>
        </p:spPr>
        <p:txBody>
          <a:bodyPr/>
          <a:lstStyle/>
          <a:p>
            <a:r>
              <a:rPr lang="en-US" dirty="0"/>
              <a:t>Solid ON = Good</a:t>
            </a:r>
          </a:p>
          <a:p>
            <a:r>
              <a:rPr lang="en-US" dirty="0"/>
              <a:t>Slow Blink = Disabled</a:t>
            </a:r>
          </a:p>
          <a:p>
            <a:r>
              <a:rPr lang="en-US" dirty="0"/>
              <a:t>Fast Blink = No Communication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Signal Lamp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89" y="2944091"/>
            <a:ext cx="5190309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https://encrypted-tbn3.gstatic.com/images?q=tbn:ANd9GcTGWJA7SopBOzp36eqLOOWEsxia9Z3cZnpr0zu9Xwynr_bTD0xCF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352800"/>
            <a:ext cx="1828799" cy="20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158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76272"/>
          </a:xfrm>
        </p:spPr>
        <p:txBody>
          <a:bodyPr/>
          <a:lstStyle/>
          <a:p>
            <a:r>
              <a:rPr lang="en-US" dirty="0"/>
              <a:t>Also called a servo cable</a:t>
            </a:r>
          </a:p>
          <a:p>
            <a:r>
              <a:rPr lang="en-US" dirty="0"/>
              <a:t>Most used signal cable</a:t>
            </a:r>
          </a:p>
          <a:p>
            <a:pPr lvl="1"/>
            <a:r>
              <a:rPr lang="en-US" dirty="0"/>
              <a:t>PWM</a:t>
            </a:r>
          </a:p>
          <a:p>
            <a:pPr lvl="1"/>
            <a:r>
              <a:rPr lang="en-US" dirty="0"/>
              <a:t>Digital I/O</a:t>
            </a:r>
          </a:p>
          <a:p>
            <a:pPr lvl="1"/>
            <a:r>
              <a:rPr lang="en-US" dirty="0"/>
              <a:t>IFI Spike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PWM Cables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910" y="2819400"/>
            <a:ext cx="364807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333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Operator Interface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4770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9716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2785872"/>
          </a:xfrm>
        </p:spPr>
        <p:txBody>
          <a:bodyPr/>
          <a:lstStyle/>
          <a:p>
            <a:r>
              <a:rPr lang="en-US" dirty="0"/>
              <a:t>Laptop computer</a:t>
            </a:r>
          </a:p>
          <a:p>
            <a:r>
              <a:rPr lang="en-US" dirty="0"/>
              <a:t>Newest component</a:t>
            </a:r>
          </a:p>
          <a:p>
            <a:r>
              <a:rPr lang="en-US" dirty="0"/>
              <a:t>Main part of the driver</a:t>
            </a:r>
          </a:p>
          <a:p>
            <a:r>
              <a:rPr lang="en-US" dirty="0"/>
              <a:t>station</a:t>
            </a:r>
          </a:p>
          <a:p>
            <a:r>
              <a:rPr lang="en-US" dirty="0"/>
              <a:t>Live feedback </a:t>
            </a:r>
            <a:r>
              <a:rPr lang="en-US" dirty="0" smtClean="0"/>
              <a:t>through customizable </a:t>
            </a:r>
            <a:r>
              <a:rPr lang="en-US" dirty="0"/>
              <a:t>dashboard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Classmate PC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951203"/>
            <a:ext cx="2586038" cy="2934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167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51037"/>
            <a:ext cx="8229600" cy="4525963"/>
          </a:xfrm>
        </p:spPr>
        <p:txBody>
          <a:bodyPr/>
          <a:lstStyle/>
          <a:p>
            <a:r>
              <a:rPr lang="en-US" dirty="0" err="1"/>
              <a:t>Toughbox</a:t>
            </a:r>
            <a:endParaRPr lang="en-US" dirty="0"/>
          </a:p>
          <a:p>
            <a:r>
              <a:rPr lang="en-US" dirty="0"/>
              <a:t>Transmission</a:t>
            </a:r>
          </a:p>
          <a:p>
            <a:r>
              <a:rPr lang="en-US" dirty="0"/>
              <a:t>Gear Reducer</a:t>
            </a:r>
          </a:p>
          <a:p>
            <a:r>
              <a:rPr lang="en-US" dirty="0"/>
              <a:t>Reduces speed of motor</a:t>
            </a:r>
          </a:p>
          <a:p>
            <a:r>
              <a:rPr lang="en-US" dirty="0"/>
              <a:t>output</a:t>
            </a:r>
          </a:p>
          <a:p>
            <a:r>
              <a:rPr lang="en-US" dirty="0"/>
              <a:t>Increases your output</a:t>
            </a:r>
          </a:p>
          <a:p>
            <a:r>
              <a:rPr lang="en-US" dirty="0"/>
              <a:t>torque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Gearbox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85800"/>
            <a:ext cx="15906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5000" y="2286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Toughbox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5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Joysticks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371600"/>
            <a:ext cx="28956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233612"/>
            <a:ext cx="344878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67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Stop Button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570846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392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60660"/>
            <a:ext cx="1447800" cy="102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84460"/>
            <a:ext cx="1062038" cy="120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815" y="3894260"/>
            <a:ext cx="1197985" cy="93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791" y="3794535"/>
            <a:ext cx="1237009" cy="106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718" y="3977924"/>
            <a:ext cx="1114882" cy="69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http://www.andymark.com/v/vspfiles/photos/am-0949-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38620"/>
            <a:ext cx="1307980" cy="102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691433"/>
            <a:ext cx="1466850" cy="133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600200" y="2071670"/>
            <a:ext cx="533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352800" y="2071670"/>
            <a:ext cx="533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181600" y="2158762"/>
            <a:ext cx="533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239000" y="2134734"/>
            <a:ext cx="533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8115300" y="3394060"/>
            <a:ext cx="533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0800000">
            <a:off x="7239000" y="4196332"/>
            <a:ext cx="533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5257800" y="4207917"/>
            <a:ext cx="533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800000">
            <a:off x="3429000" y="4191000"/>
            <a:ext cx="533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1676400" y="4267200"/>
            <a:ext cx="533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71600" y="464403"/>
            <a:ext cx="6201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Signal Flow</a:t>
            </a:r>
            <a:endParaRPr lang="en-US" sz="4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436" t="-5917" r="44432" b="5917"/>
          <a:stretch/>
        </p:blipFill>
        <p:spPr bwMode="auto">
          <a:xfrm>
            <a:off x="2910055" y="1585882"/>
            <a:ext cx="2104689" cy="1693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2" y="1882032"/>
            <a:ext cx="1222592" cy="8582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56" y="1348426"/>
            <a:ext cx="1162212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575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71" y="3219926"/>
            <a:ext cx="2410965" cy="18614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Brought to you by:</a:t>
            </a:r>
            <a:endParaRPr lang="en-US" sz="66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2978892"/>
            <a:ext cx="2217071" cy="2217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" y="1246508"/>
            <a:ext cx="4949621" cy="1873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30" y="1408358"/>
            <a:ext cx="3733800" cy="15085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74" y="5410199"/>
            <a:ext cx="3320813" cy="897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8" y="5195964"/>
            <a:ext cx="2085975" cy="1564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" y="3219926"/>
            <a:ext cx="2423532" cy="10303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534" y="410119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Aircorps</a:t>
            </a:r>
            <a:r>
              <a:rPr lang="en-US" b="1" i="1" dirty="0" smtClean="0"/>
              <a:t> Aviation </a:t>
            </a:r>
            <a:endParaRPr lang="en-US" b="1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25" y="5195964"/>
            <a:ext cx="2925696" cy="1431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997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4953000" cy="728472"/>
          </a:xfrm>
        </p:spPr>
        <p:txBody>
          <a:bodyPr/>
          <a:lstStyle/>
          <a:p>
            <a:r>
              <a:rPr lang="en-US" dirty="0"/>
              <a:t>Connect motors to wheels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Chains, Sprockets, Hubs</a:t>
            </a:r>
            <a:endParaRPr lang="en-US" dirty="0"/>
          </a:p>
        </p:txBody>
      </p:sp>
      <p:pic>
        <p:nvPicPr>
          <p:cNvPr id="4098" name="Picture 2" descr="http://www.andymark.com/v/vspfiles/photos/am-2494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6" r="6182" b="14865"/>
          <a:stretch/>
        </p:blipFill>
        <p:spPr bwMode="auto">
          <a:xfrm>
            <a:off x="561109" y="2209800"/>
            <a:ext cx="4468091" cy="24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65" y="3693121"/>
            <a:ext cx="3871635" cy="2555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989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033272"/>
          </a:xfrm>
        </p:spPr>
        <p:txBody>
          <a:bodyPr/>
          <a:lstStyle/>
          <a:p>
            <a:r>
              <a:rPr lang="en-US" dirty="0"/>
              <a:t>Use combinations of gearboxes, motors, and wheels </a:t>
            </a:r>
            <a:r>
              <a:rPr lang="en-US" dirty="0" smtClean="0"/>
              <a:t>to design </a:t>
            </a:r>
            <a:r>
              <a:rPr lang="en-US" dirty="0"/>
              <a:t>a drive system.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Drive Systems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4600"/>
            <a:ext cx="1763287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04221"/>
            <a:ext cx="2438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t="19978" b="26986"/>
          <a:stretch/>
        </p:blipFill>
        <p:spPr bwMode="auto">
          <a:xfrm>
            <a:off x="3268806" y="4685433"/>
            <a:ext cx="3697431" cy="176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961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are many varieties of drive systems:</a:t>
            </a:r>
          </a:p>
          <a:p>
            <a:pPr lvl="1"/>
            <a:r>
              <a:rPr lang="en-US" sz="2800" dirty="0"/>
              <a:t>Tank Drive</a:t>
            </a:r>
          </a:p>
          <a:p>
            <a:pPr lvl="2"/>
            <a:r>
              <a:rPr lang="en-US" sz="2800" dirty="0"/>
              <a:t>4 Wheel Drive</a:t>
            </a:r>
          </a:p>
          <a:p>
            <a:pPr lvl="2"/>
            <a:r>
              <a:rPr lang="en-US" sz="2800" dirty="0"/>
              <a:t>6 Wheel Drive</a:t>
            </a:r>
          </a:p>
          <a:p>
            <a:pPr lvl="1"/>
            <a:r>
              <a:rPr lang="en-US" sz="2800" dirty="0" err="1"/>
              <a:t>Mecanum</a:t>
            </a:r>
            <a:r>
              <a:rPr lang="en-US" sz="2800" dirty="0"/>
              <a:t> Drive Systems</a:t>
            </a:r>
          </a:p>
          <a:p>
            <a:pPr lvl="1"/>
            <a:r>
              <a:rPr lang="en-US" sz="2800" dirty="0"/>
              <a:t>Swerve Drive Systems</a:t>
            </a:r>
          </a:p>
          <a:p>
            <a:pPr lvl="1"/>
            <a:r>
              <a:rPr lang="en-US" sz="2800" dirty="0" err="1"/>
              <a:t>Holonomic</a:t>
            </a:r>
            <a:r>
              <a:rPr lang="en-US" sz="2800" dirty="0"/>
              <a:t> Drive Systems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Drive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689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4 Wheel Drive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3" y="1538288"/>
            <a:ext cx="7501237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535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6 Wheel Drive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905000"/>
            <a:ext cx="601027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422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269</TotalTime>
  <Words>340</Words>
  <Application>Microsoft Office PowerPoint</Application>
  <PresentationFormat>On-screen Show (4:3)</PresentationFormat>
  <Paragraphs>107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Concourse</vt:lpstr>
      <vt:lpstr>Introduction to Basic Robotics Parts/Systems</vt:lpstr>
      <vt:lpstr>What We Will Cover</vt:lpstr>
      <vt:lpstr>Drive Systems</vt:lpstr>
      <vt:lpstr>Gearbox</vt:lpstr>
      <vt:lpstr>Chains, Sprockets, Hubs</vt:lpstr>
      <vt:lpstr>Drive Systems</vt:lpstr>
      <vt:lpstr>Drive Systems</vt:lpstr>
      <vt:lpstr>4 Wheel Drive</vt:lpstr>
      <vt:lpstr>6 Wheel Drive</vt:lpstr>
      <vt:lpstr>Mecanum Drive System</vt:lpstr>
      <vt:lpstr>Holonomic Drive System</vt:lpstr>
      <vt:lpstr>Electrical Diagram</vt:lpstr>
      <vt:lpstr>Electrical Diagram</vt:lpstr>
      <vt:lpstr>Battery</vt:lpstr>
      <vt:lpstr>Electrical Diagram</vt:lpstr>
      <vt:lpstr>120 Amp Breaker</vt:lpstr>
      <vt:lpstr>Electrical Diagram</vt:lpstr>
      <vt:lpstr>Power Distribution Panel or PDP</vt:lpstr>
      <vt:lpstr>Electrical Diagram</vt:lpstr>
      <vt:lpstr>RoboRIO</vt:lpstr>
      <vt:lpstr>Electrical Diagram</vt:lpstr>
      <vt:lpstr>Speed Controllers</vt:lpstr>
      <vt:lpstr>Electrical Diagram</vt:lpstr>
      <vt:lpstr>Camera</vt:lpstr>
      <vt:lpstr>Electrical Diagram</vt:lpstr>
      <vt:lpstr>Wireless Bridge</vt:lpstr>
      <vt:lpstr>Electrical Diagram</vt:lpstr>
      <vt:lpstr>Voltage regulator module or VRM</vt:lpstr>
      <vt:lpstr>Electrical Diagram</vt:lpstr>
      <vt:lpstr>Pneumatic control module or PCM</vt:lpstr>
      <vt:lpstr>Electrical Diagram</vt:lpstr>
      <vt:lpstr>Motors</vt:lpstr>
      <vt:lpstr>Electrical Diagram</vt:lpstr>
      <vt:lpstr>Compressor and Solenoid </vt:lpstr>
      <vt:lpstr>Electrical Diagram</vt:lpstr>
      <vt:lpstr>Signal Lamp</vt:lpstr>
      <vt:lpstr>PWM Cables</vt:lpstr>
      <vt:lpstr>Operator Interface</vt:lpstr>
      <vt:lpstr>Classmate PC</vt:lpstr>
      <vt:lpstr>Joysticks</vt:lpstr>
      <vt:lpstr>Stop Button</vt:lpstr>
      <vt:lpstr>PowerPoint Presentation</vt:lpstr>
      <vt:lpstr>Brought to you by:</vt:lpstr>
    </vt:vector>
  </TitlesOfParts>
  <Company>isd115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Basic Robotics Parts/Systems</dc:title>
  <dc:creator>teacher</dc:creator>
  <cp:lastModifiedBy>teacher</cp:lastModifiedBy>
  <cp:revision>35</cp:revision>
  <dcterms:created xsi:type="dcterms:W3CDTF">2014-01-10T16:42:34Z</dcterms:created>
  <dcterms:modified xsi:type="dcterms:W3CDTF">2015-10-27T04:08:23Z</dcterms:modified>
</cp:coreProperties>
</file>